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1" autoAdjust="0"/>
    <p:restoredTop sz="94728" autoAdjust="0"/>
  </p:normalViewPr>
  <p:slideViewPr>
    <p:cSldViewPr>
      <p:cViewPr varScale="1">
        <p:scale>
          <a:sx n="54" d="100"/>
          <a:sy n="54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82B399-0B65-44EE-B99D-415B232F7501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2AACDA-B87F-4BC2-A122-707405575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СОШ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C42A0C-BC74-4A66-B83D-3642757DDD1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196C52-71B3-4DF2-9168-487F96CF1FE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2E811-4E36-428E-AA9B-101238A84E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A4D1-1269-480D-B285-876D9D2E9C7D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750E-D656-44E5-8C22-AA24BA521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A4C4-3B71-45C0-8C14-C0B8576956B6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D225-6911-4245-81CC-7E45D9E48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53A4-0386-42E7-B114-35BC19BBFD86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5F28-407C-4B13-B185-08B895ADA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563D-B3E1-484C-AF03-C07EF2B851A5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5313-A917-48B1-A33F-DE850F771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7803-35E9-4A87-9261-B36232B2142F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F544-E3C7-4D97-B153-83C3D5803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03BD-14F0-46A7-8A83-E6AEFC6B601B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A81D-0DC9-4176-B42F-BEE511281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8FA0-9C29-47E3-A16D-9F371A29D9A2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B0DA-F51E-488B-B844-07708F83D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0175-1A83-4016-A1B2-69693267D189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43E3-CA9F-465C-B684-7057529AE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0989-6D8A-49AF-83F4-F82DABC3AC02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5CB6-2314-446D-B4C4-7345A31C9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6662-95E6-4938-9B1D-501335301D03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8313-47FC-4CBA-9C40-C9C4144F8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CB6C-2C14-4866-8C09-FDBB4C7B469F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94B3-D358-425B-99F9-D8243E13A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39B08-7F32-45F8-A940-DA2002369C46}" type="datetimeFigureOut">
              <a:rPr lang="ru-RU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63819-DF64-4BA9-9840-5D4BA6700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58" r:id="rId2"/>
    <p:sldLayoutId id="2147483960" r:id="rId3"/>
    <p:sldLayoutId id="2147483957" r:id="rId4"/>
    <p:sldLayoutId id="2147483956" r:id="rId5"/>
    <p:sldLayoutId id="2147483955" r:id="rId6"/>
    <p:sldLayoutId id="2147483954" r:id="rId7"/>
    <p:sldLayoutId id="2147483953" r:id="rId8"/>
    <p:sldLayoutId id="2147483952" r:id="rId9"/>
    <p:sldLayoutId id="2147483951" r:id="rId10"/>
    <p:sldLayoutId id="21474839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381" y="1057500"/>
            <a:ext cx="7772399" cy="388843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>МБОУ </a:t>
            </a:r>
            <a:r>
              <a:rPr lang="en-US" i="1" dirty="0" smtClean="0">
                <a:solidFill>
                  <a:srgbClr val="FFC000"/>
                </a:solidFill>
              </a:rPr>
              <a:t>“</a:t>
            </a:r>
            <a:r>
              <a:rPr lang="ru-RU" i="1" dirty="0" err="1" smtClean="0">
                <a:solidFill>
                  <a:srgbClr val="FFC000"/>
                </a:solidFill>
              </a:rPr>
              <a:t>Карланюртовская</a:t>
            </a:r>
            <a:r>
              <a:rPr lang="ru-RU" i="1" dirty="0" smtClean="0">
                <a:solidFill>
                  <a:srgbClr val="FFC000"/>
                </a:solidFill>
              </a:rPr>
              <a:t> СОШ им.А.Д. </a:t>
            </a:r>
            <a:r>
              <a:rPr lang="ru-RU" i="1" dirty="0" err="1" smtClean="0">
                <a:solidFill>
                  <a:srgbClr val="FFC000"/>
                </a:solidFill>
              </a:rPr>
              <a:t>Шихалиева</a:t>
            </a:r>
            <a:r>
              <a:rPr lang="en-US" i="1" dirty="0" smtClean="0">
                <a:solidFill>
                  <a:srgbClr val="FFC000"/>
                </a:solidFill>
              </a:rPr>
              <a:t>”.</a:t>
            </a: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endParaRPr lang="ru-RU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</a:rPr>
              <a:t>Школьные годы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27650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Село Карланюрт была основана в начале 19 века. 1905году здесь была открыта церковно-приходная школа. В советское время,в 1924 году открылась начальная школа. Преподавание велось на кумыкском языке. Писали латинским шрифтом. Учеников было около 40.            В 1939 году школа была преобразована в семилетнюю. В настоящее время мы учимся в общеобразовательной школе, директором которой является  Заслуженный учитель Р.Д., Почётный учитель Р.Ф.  Моллатаева Бадырахан Моллатаевна</a:t>
            </a:r>
            <a:r>
              <a:rPr lang="ru-RU" sz="1800" smtClean="0"/>
              <a:t>.</a:t>
            </a:r>
          </a:p>
        </p:txBody>
      </p:sp>
      <p:pic>
        <p:nvPicPr>
          <p:cNvPr id="27651" name="Содержимое 6" descr="IMG_20200923_1814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7275" y="1600200"/>
            <a:ext cx="360045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Глядим в будущее, не забываем о прошлом.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</a:rPr>
              <a:t>История войны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17410" name="Содержимое 5" descr="IMG-20200922-WA005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382971"/>
                </a:solidFill>
              </a:rPr>
              <a:t> </a:t>
            </a:r>
          </a:p>
          <a:p>
            <a:r>
              <a:rPr lang="ru-RU" smtClean="0">
                <a:solidFill>
                  <a:srgbClr val="382971"/>
                </a:solidFill>
              </a:rPr>
              <a:t>На фронт с села Карланюрт ушло 114 человек, из них 56 человек пропали без вести, вернулись 58 человек. Двое из них стали Героями Советского Союза</a:t>
            </a:r>
            <a:endParaRPr lang="en-US" smtClean="0">
              <a:solidFill>
                <a:srgbClr val="382971"/>
              </a:solidFill>
              <a:latin typeface="Times New Roman" pitchFamily="18" charset="0"/>
            </a:endParaRPr>
          </a:p>
          <a:p>
            <a:r>
              <a:rPr lang="ru-RU" smtClean="0">
                <a:solidFill>
                  <a:srgbClr val="382971"/>
                </a:solidFill>
              </a:rPr>
              <a:t>Джумагулов Эльмурза Биймурзаевич- Герой Советского союза.</a:t>
            </a:r>
          </a:p>
          <a:p>
            <a:r>
              <a:rPr lang="ru-RU" smtClean="0">
                <a:solidFill>
                  <a:srgbClr val="382971"/>
                </a:solidFill>
              </a:rPr>
              <a:t>Датуев Абдуразак Алибекович- полный кавалер орденов боевой  Славы.</a:t>
            </a:r>
          </a:p>
          <a:p>
            <a:r>
              <a:rPr lang="ru-RU" smtClean="0">
                <a:solidFill>
                  <a:srgbClr val="382971"/>
                </a:solidFill>
              </a:rPr>
              <a:t>Шихалиев Алимпаша Даурбекович в 1941г был назначен директором  Карланюртовской школы.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382971"/>
                </a:solidFill>
              </a:rPr>
              <a:t>     В 1942 г. Он добровольцем ушел на фронт и не вернулся. Наша школа носит его имя. Особыми документами в музее предоставляют письма с фронта Алимпаши – матери Нурьбике.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</a:rPr>
              <a:t>Культура и быт села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20482" name="Содержимое 5" descr="IMG_20200923_1616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9638" y="1600200"/>
            <a:ext cx="73247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616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382971"/>
                </a:solidFill>
              </a:rPr>
              <a:t>Мы - жители равнинного Дагестана, мое село Карланюрт богато этнокультурным наследием</a:t>
            </a:r>
            <a:r>
              <a:rPr lang="en-US" sz="2000" smtClean="0">
                <a:solidFill>
                  <a:srgbClr val="382971"/>
                </a:solidFill>
              </a:rPr>
              <a:t>:</a:t>
            </a:r>
            <a:r>
              <a:rPr lang="ru-RU" sz="2000" smtClean="0">
                <a:solidFill>
                  <a:srgbClr val="382971"/>
                </a:solidFill>
              </a:rPr>
              <a:t> предметами быта, старинной домашней утварью и национальными костюмами, как</a:t>
            </a:r>
            <a:r>
              <a:rPr lang="en-US" sz="2000" smtClean="0">
                <a:solidFill>
                  <a:srgbClr val="382971"/>
                </a:solidFill>
              </a:rPr>
              <a:t> “</a:t>
            </a:r>
            <a:r>
              <a:rPr lang="ru-RU" sz="2000" smtClean="0">
                <a:solidFill>
                  <a:srgbClr val="382971"/>
                </a:solidFill>
              </a:rPr>
              <a:t>Къабалай</a:t>
            </a:r>
            <a:r>
              <a:rPr lang="en-US" sz="2000" smtClean="0">
                <a:solidFill>
                  <a:srgbClr val="382971"/>
                </a:solidFill>
              </a:rPr>
              <a:t>”</a:t>
            </a:r>
            <a:r>
              <a:rPr lang="ru-RU" sz="2000" smtClean="0">
                <a:solidFill>
                  <a:srgbClr val="382971"/>
                </a:solidFill>
              </a:rPr>
              <a:t>,</a:t>
            </a:r>
            <a:r>
              <a:rPr lang="en-US" sz="2000" smtClean="0">
                <a:solidFill>
                  <a:srgbClr val="382971"/>
                </a:solidFill>
              </a:rPr>
              <a:t> “ </a:t>
            </a:r>
            <a:r>
              <a:rPr lang="ru-RU" sz="2000" smtClean="0">
                <a:solidFill>
                  <a:srgbClr val="382971"/>
                </a:solidFill>
              </a:rPr>
              <a:t>Тастар</a:t>
            </a:r>
            <a:r>
              <a:rPr lang="en-US" sz="2000" smtClean="0">
                <a:solidFill>
                  <a:srgbClr val="382971"/>
                </a:solidFill>
              </a:rPr>
              <a:t>”(</a:t>
            </a:r>
            <a:r>
              <a:rPr lang="ru-RU" sz="2000" smtClean="0">
                <a:solidFill>
                  <a:srgbClr val="382971"/>
                </a:solidFill>
              </a:rPr>
              <a:t>платок), </a:t>
            </a:r>
            <a:r>
              <a:rPr lang="en-US" sz="2000" smtClean="0">
                <a:solidFill>
                  <a:srgbClr val="382971"/>
                </a:solidFill>
              </a:rPr>
              <a:t>“</a:t>
            </a:r>
            <a:r>
              <a:rPr lang="ru-RU" sz="2000" smtClean="0">
                <a:solidFill>
                  <a:srgbClr val="382971"/>
                </a:solidFill>
              </a:rPr>
              <a:t>Черкеска</a:t>
            </a:r>
            <a:r>
              <a:rPr lang="en-US" sz="2000" smtClean="0">
                <a:solidFill>
                  <a:srgbClr val="382971"/>
                </a:solidFill>
              </a:rPr>
              <a:t>” </a:t>
            </a:r>
            <a:r>
              <a:rPr lang="ru-RU" sz="2000" smtClean="0">
                <a:solidFill>
                  <a:srgbClr val="382971"/>
                </a:solidFill>
              </a:rPr>
              <a:t>для мужчин, каракулевая папаха, кинжал. Мужчина считался главой семьи. Очень ценили мужскую одежду и выставляли их напоказ, вывешивая на ковре.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382971"/>
                </a:solidFill>
              </a:rPr>
              <a:t>У нас в музее швейная машина на ножках </a:t>
            </a:r>
            <a:r>
              <a:rPr lang="en-US" sz="2000" smtClean="0">
                <a:solidFill>
                  <a:srgbClr val="382971"/>
                </a:solidFill>
              </a:rPr>
              <a:t>”</a:t>
            </a:r>
            <a:r>
              <a:rPr lang="ru-RU" sz="2000" smtClean="0">
                <a:solidFill>
                  <a:srgbClr val="382971"/>
                </a:solidFill>
              </a:rPr>
              <a:t>Зингер</a:t>
            </a:r>
            <a:r>
              <a:rPr lang="en-US" sz="2000" smtClean="0">
                <a:solidFill>
                  <a:srgbClr val="382971"/>
                </a:solidFill>
              </a:rPr>
              <a:t>”</a:t>
            </a:r>
            <a:r>
              <a:rPr lang="ru-RU" sz="2000" smtClean="0">
                <a:solidFill>
                  <a:srgbClr val="382971"/>
                </a:solidFill>
              </a:rPr>
              <a:t> 1931 года и машина ручная 1935г.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382971"/>
                </a:solidFill>
              </a:rPr>
              <a:t>В моем селе все женщины умели вязать узорные салфетки и скатерти, которые украшали домашний интерьер</a:t>
            </a:r>
            <a:r>
              <a:rPr lang="en-US" sz="2000" smtClean="0">
                <a:solidFill>
                  <a:srgbClr val="382971"/>
                </a:solidFill>
              </a:rPr>
              <a:t>:</a:t>
            </a:r>
            <a:r>
              <a:rPr lang="ru-RU" sz="2000" smtClean="0">
                <a:solidFill>
                  <a:srgbClr val="382971"/>
                </a:solidFill>
              </a:rPr>
              <a:t> шкафы, чемоданы и этажерки.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382971"/>
                </a:solidFill>
              </a:rPr>
              <a:t>Рождение ребенка было желанным и радостным событием. Многодетная семья считалось счастливой и благополучной.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382971"/>
                </a:solidFill>
              </a:rPr>
              <a:t>Жители села  с особым уважением относились к хлебу. Для выпечки хлеба строили печи</a:t>
            </a:r>
            <a:r>
              <a:rPr lang="en-US" sz="2000" smtClean="0">
                <a:solidFill>
                  <a:srgbClr val="382971"/>
                </a:solidFill>
              </a:rPr>
              <a:t> “</a:t>
            </a:r>
            <a:r>
              <a:rPr lang="ru-RU" sz="2000" smtClean="0">
                <a:solidFill>
                  <a:srgbClr val="382971"/>
                </a:solidFill>
              </a:rPr>
              <a:t> Кёрюк</a:t>
            </a:r>
            <a:r>
              <a:rPr lang="en-US" sz="2000" smtClean="0">
                <a:solidFill>
                  <a:srgbClr val="382971"/>
                </a:solidFill>
              </a:rPr>
              <a:t>”</a:t>
            </a:r>
            <a:r>
              <a:rPr lang="ru-RU" sz="2000" smtClean="0">
                <a:solidFill>
                  <a:srgbClr val="382971"/>
                </a:solidFill>
              </a:rPr>
              <a:t> из кирпича и глины. Их строили в доме.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382971"/>
                </a:solidFill>
              </a:rPr>
              <a:t>Неотъемлемым атрибутом для хранения вещей был сундук. Обычно со старинными тканями и украшениями, сундук был приданным каждой невесте.  В ХХ веке в каждой семье появился деревянный шкаф, для хранения одежды.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IMG-20200922-WA00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5" descr="IMG-20200922-WA006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3" y="0"/>
            <a:ext cx="9120187" cy="684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К концу 19 века можно было встретить </a:t>
            </a:r>
            <a:r>
              <a:rPr lang="en-US" sz="2400" smtClean="0">
                <a:solidFill>
                  <a:srgbClr val="002060"/>
                </a:solidFill>
              </a:rPr>
              <a:t>“</a:t>
            </a:r>
            <a:r>
              <a:rPr lang="ru-RU" sz="2400" smtClean="0">
                <a:solidFill>
                  <a:srgbClr val="002060"/>
                </a:solidFill>
              </a:rPr>
              <a:t>углевые</a:t>
            </a:r>
            <a:r>
              <a:rPr lang="en-US" sz="2400" smtClean="0">
                <a:solidFill>
                  <a:srgbClr val="002060"/>
                </a:solidFill>
              </a:rPr>
              <a:t>” </a:t>
            </a:r>
            <a:r>
              <a:rPr lang="ru-RU" sz="2400" smtClean="0">
                <a:solidFill>
                  <a:srgbClr val="002060"/>
                </a:solidFill>
              </a:rPr>
              <a:t>утюги. Внутрь корпуса закладывались раскаленные угли. Чтобы снова разжечь поостывшие угли, в отверстия дули, либо размахивали утюгом из стороны в сторону. 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Важную роль в каждой семье конечно играли деньги. У нас в музее имеется медная монета времен правления Николая</a:t>
            </a:r>
            <a:r>
              <a:rPr lang="en-US" sz="2400" smtClean="0">
                <a:solidFill>
                  <a:srgbClr val="002060"/>
                </a:solidFill>
              </a:rPr>
              <a:t> ll-</a:t>
            </a:r>
            <a:r>
              <a:rPr lang="ru-RU" sz="2400" smtClean="0">
                <a:solidFill>
                  <a:srgbClr val="002060"/>
                </a:solidFill>
              </a:rPr>
              <a:t> 3 копейки 1911г. За время правления Александра</a:t>
            </a:r>
            <a:r>
              <a:rPr lang="en-US" sz="2400" smtClean="0">
                <a:solidFill>
                  <a:srgbClr val="002060"/>
                </a:solidFill>
              </a:rPr>
              <a:t> lll </a:t>
            </a:r>
            <a:r>
              <a:rPr lang="ru-RU" sz="2400" smtClean="0">
                <a:solidFill>
                  <a:srgbClr val="002060"/>
                </a:solidFill>
              </a:rPr>
              <a:t>была проведена денежная реформа 1885г. У нас образец монеты 1рубль 1886года.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Дагестанцы, народ музыкальный, песня и танцы для них так же привычны, как бурка и папаха. Во второй половине 19века в музыкальный быт Дагестанцев проник музыкальный инструмент- гармошка </a:t>
            </a:r>
            <a:r>
              <a:rPr lang="en-US" sz="2400" smtClean="0">
                <a:solidFill>
                  <a:srgbClr val="002060"/>
                </a:solidFill>
              </a:rPr>
              <a:t>“</a:t>
            </a:r>
            <a:r>
              <a:rPr lang="ru-RU" sz="2400" smtClean="0">
                <a:solidFill>
                  <a:srgbClr val="002060"/>
                </a:solidFill>
              </a:rPr>
              <a:t>Терс хомуз</a:t>
            </a:r>
            <a:r>
              <a:rPr lang="en-US" sz="2400" smtClean="0">
                <a:solidFill>
                  <a:srgbClr val="002060"/>
                </a:solidFill>
              </a:rPr>
              <a:t>”</a:t>
            </a:r>
            <a:r>
              <a:rPr lang="ru-RU" sz="2400" smtClean="0">
                <a:solidFill>
                  <a:srgbClr val="002060"/>
                </a:solidFill>
              </a:rPr>
              <a:t> и</a:t>
            </a:r>
            <a:r>
              <a:rPr lang="en-US" sz="2400" smtClean="0">
                <a:solidFill>
                  <a:srgbClr val="002060"/>
                </a:solidFill>
              </a:rPr>
              <a:t> “</a:t>
            </a:r>
            <a:r>
              <a:rPr lang="ru-RU" sz="2400" smtClean="0">
                <a:solidFill>
                  <a:srgbClr val="002060"/>
                </a:solidFill>
              </a:rPr>
              <a:t>Агъач хомуз</a:t>
            </a:r>
            <a:r>
              <a:rPr lang="en-US" sz="2400" smtClean="0">
                <a:solidFill>
                  <a:srgbClr val="002060"/>
                </a:solidFill>
              </a:rPr>
              <a:t>”</a:t>
            </a:r>
            <a:r>
              <a:rPr lang="ru-RU" sz="2400" smtClean="0">
                <a:solidFill>
                  <a:srgbClr val="002060"/>
                </a:solidFill>
              </a:rPr>
              <a:t>. Все сельские свадьбы  сопровождались этими музыкальными инструментами. У нас в музее гармошка 1950года, и </a:t>
            </a:r>
            <a:r>
              <a:rPr lang="en-US" sz="2400" smtClean="0">
                <a:solidFill>
                  <a:srgbClr val="002060"/>
                </a:solidFill>
              </a:rPr>
              <a:t>“</a:t>
            </a:r>
            <a:r>
              <a:rPr lang="ru-RU" sz="2400" smtClean="0">
                <a:solidFill>
                  <a:srgbClr val="002060"/>
                </a:solidFill>
              </a:rPr>
              <a:t>Агъач хомуз 1963 года</a:t>
            </a:r>
            <a:r>
              <a:rPr lang="en-US" sz="2400" smtClean="0">
                <a:solidFill>
                  <a:srgbClr val="002060"/>
                </a:solidFill>
              </a:rPr>
              <a:t>”</a:t>
            </a:r>
            <a:r>
              <a:rPr lang="ru-RU" sz="2400" smtClean="0">
                <a:solidFill>
                  <a:srgbClr val="002060"/>
                </a:solidFill>
              </a:rPr>
              <a:t>.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</TotalTime>
  <Words>506</Words>
  <Application>Microsoft Office PowerPoint</Application>
  <PresentationFormat>Экран (4:3)</PresentationFormat>
  <Paragraphs>26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МБОУ “Карланюртовская СОШ им.А.Д. Шихалиева”. </vt:lpstr>
      <vt:lpstr>Глядим в будущее, не забываем о прошлом.</vt:lpstr>
      <vt:lpstr>История войны</vt:lpstr>
      <vt:lpstr>Презентация PowerPoint</vt:lpstr>
      <vt:lpstr>Культура и быт села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Школьные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“Карланюртовская СОШ им. А.Д. Шихалиева”.  Р.Д. Хасавюртовский район с. Карланюрт.</dc:title>
  <dc:creator>HP</dc:creator>
  <cp:lastModifiedBy>Пользователь Windows</cp:lastModifiedBy>
  <cp:revision>32</cp:revision>
  <dcterms:created xsi:type="dcterms:W3CDTF">2020-09-23T12:02:11Z</dcterms:created>
  <dcterms:modified xsi:type="dcterms:W3CDTF">2020-10-02T07:10:17Z</dcterms:modified>
</cp:coreProperties>
</file>